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73" r:id="rId2"/>
    <p:sldId id="369" r:id="rId3"/>
    <p:sldId id="370" r:id="rId4"/>
    <p:sldId id="374" r:id="rId5"/>
    <p:sldId id="375" r:id="rId6"/>
    <p:sldId id="376" r:id="rId7"/>
    <p:sldId id="377" r:id="rId8"/>
    <p:sldId id="378" r:id="rId9"/>
    <p:sldId id="371" r:id="rId10"/>
    <p:sldId id="379" r:id="rId11"/>
    <p:sldId id="380" r:id="rId12"/>
    <p:sldId id="381" r:id="rId13"/>
    <p:sldId id="3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707" autoAdjust="0"/>
  </p:normalViewPr>
  <p:slideViewPr>
    <p:cSldViewPr snapToGrid="0">
      <p:cViewPr varScale="1">
        <p:scale>
          <a:sx n="59" d="100"/>
          <a:sy n="59" d="100"/>
        </p:scale>
        <p:origin x="158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0F0FE-E290-4785-B064-E94E317FCDAD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77B90-7937-4288-B2EF-F1645648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38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0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27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40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12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48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1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374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3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2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87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8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71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6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25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5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4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59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0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00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9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38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EA4C-3DB1-472D-B633-D25FE97E759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9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7232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BiDet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Efficient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Binarized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Detector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11139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Efficient inference: channel pruning, model quantization, etc.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neural networks (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BNNs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quantize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maps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/−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the storage and computation by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32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64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1113931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766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98403"/>
              </p:ext>
            </p:extLst>
          </p:nvPr>
        </p:nvGraphicFramePr>
        <p:xfrm>
          <a:off x="7464669" y="2461013"/>
          <a:ext cx="4419164" cy="4266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9149"/>
                <a:gridCol w="2010015"/>
              </a:tblGrid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Method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Top-1 Accuracy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 BNN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 XNOR-Net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51.2%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r>
                        <a:rPr lang="en-US" altLang="zh-C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Bi-Real Net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56.4%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BBG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59.4%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CI-BCNN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 Real-to-Bin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65.4%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FP-ResNet18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69.3%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89298" y="2328294"/>
            <a:ext cx="70753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works focus on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 full-precision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study BNNs for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detectors are much “heavier”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Widely used on mobile devices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8708"/>
              </p:ext>
            </p:extLst>
          </p:nvPr>
        </p:nvGraphicFramePr>
        <p:xfrm>
          <a:off x="950447" y="4543942"/>
          <a:ext cx="4764553" cy="2091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7216"/>
                <a:gridCol w="1522183"/>
                <a:gridCol w="1415154"/>
              </a:tblGrid>
              <a:tr h="522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altLang="zh-CN" sz="20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Params</a:t>
                      </a:r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(M)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MFLOPS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DenseNet161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7850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SSD300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26.30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31750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</a:t>
                      </a:r>
                      <a:r>
                        <a:rPr lang="en-US" altLang="zh-C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R-CNN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134.70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181120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19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1113931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BNNs to the object detection task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Employ the IB principle for 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redundancy removal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Leverage the SOP to 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eliminate the false positives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the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size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computation cost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more than 10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Boost the performance compared to existing BNNs methods on two datasets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 accepted by CVPR’20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11139314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766" t="-2111" b="-5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3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AutoBiDet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91850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Improved version of 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BiDet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accepted by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T-PAMI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Automatically adjust the IB trade-off 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according to input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by a GAN-like module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9185008" cy="2123658"/>
              </a:xfrm>
              <a:prstGeom prst="rect">
                <a:avLst/>
              </a:prstGeom>
              <a:blipFill rotWithShape="0">
                <a:blip r:embed="rId3"/>
                <a:stretch>
                  <a:fillRect l="-929" t="-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8645" b="17302"/>
          <a:stretch/>
        </p:blipFill>
        <p:spPr>
          <a:xfrm>
            <a:off x="2210630" y="2590110"/>
            <a:ext cx="4392350" cy="5558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8" y="3218330"/>
            <a:ext cx="4617729" cy="3447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27" y="3110753"/>
            <a:ext cx="4617729" cy="36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AutoBiDet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0012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Class-aware SOP (C-SOP)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number of GT objects in an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Weaker for dense class, stronger for sparse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 the techniques in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AutoBiDet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other efficient inference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Pruning, quantization, lightweight architecture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improve their performance!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4" y="2452992"/>
            <a:ext cx="11887201" cy="201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5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045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AutoBiDet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96" y="1196852"/>
            <a:ext cx="7658100" cy="53435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9298" y="1128799"/>
            <a:ext cx="3767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 false positives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recall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Retain missed objects</a:t>
            </a:r>
          </a:p>
        </p:txBody>
      </p:sp>
    </p:spTree>
    <p:extLst>
      <p:ext uri="{BB962C8B-B14F-4D97-AF65-F5344CB8AC3E}">
        <p14:creationId xmlns:p14="http://schemas.microsoft.com/office/powerpoint/2010/main" val="12634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144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BNNs in Object Detection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75501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pixel-level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BNNs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binarize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maps, harming representation capacity &amp; resolution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46" y="1128799"/>
            <a:ext cx="3969406" cy="25436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46" y="3829026"/>
            <a:ext cx="3969406" cy="2523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9298" y="3376321"/>
            <a:ext cx="7550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experiments: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applying existing BNN methods degrades the performance significantly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313" y="4331182"/>
            <a:ext cx="3936517" cy="22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144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BNNs in Object Detection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1139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BNNs have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representation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redundancy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the intermediate feature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power + redundancy = poor performance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8E9C9D4-1F33-4871-AFBA-B00774E80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5" y="2876915"/>
            <a:ext cx="2634677" cy="37318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FF17A69F-9AD6-46F6-812E-F2D46EC22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85" y="2876915"/>
            <a:ext cx="2634677" cy="37318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243" y="2876915"/>
            <a:ext cx="4991076" cy="37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8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Bottleneck (IB)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1113931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IB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principle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information theory, originally used in data compression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effects: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removing redundant, keeping important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Re-formulate object detection as a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Chain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simply the detection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similar to a regularization term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11139314" cy="3970318"/>
              </a:xfrm>
              <a:prstGeom prst="rect">
                <a:avLst/>
              </a:prstGeom>
              <a:blipFill rotWithShape="0">
                <a:blip r:embed="rId3"/>
                <a:stretch>
                  <a:fillRect l="-766" t="-1229" b="-2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32295" b="23059"/>
          <a:stretch/>
        </p:blipFill>
        <p:spPr>
          <a:xfrm>
            <a:off x="3346096" y="2960649"/>
            <a:ext cx="2646222" cy="4034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28645" b="17302"/>
          <a:stretch/>
        </p:blipFill>
        <p:spPr>
          <a:xfrm>
            <a:off x="2473032" y="3550021"/>
            <a:ext cx="4392350" cy="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423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Sparse Object Priors (SOP)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11393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 is not enough, after all, it’s a theoretical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false positives: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 prediction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ambiguity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Enforce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score boxes eliminated by NMS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5" y="1772083"/>
            <a:ext cx="6603151" cy="5006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657" y="2822323"/>
            <a:ext cx="30670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113931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BiDet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plug-and-play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strategy for binary detectors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incorporate it with existing BNNs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Xnor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-Net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Bi-Real-Net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Adopt two detectors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SSD300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w/ VGG backbone,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w/ ResNet-18 backbone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on two large scale datasets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Pascal VOC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COCO</a:t>
            </a:r>
          </a:p>
        </p:txBody>
      </p:sp>
    </p:spTree>
    <p:extLst>
      <p:ext uri="{BB962C8B-B14F-4D97-AF65-F5344CB8AC3E}">
        <p14:creationId xmlns:p14="http://schemas.microsoft.com/office/powerpoint/2010/main" val="29350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33" y="686533"/>
            <a:ext cx="9886950" cy="5934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298" y="103644"/>
            <a:ext cx="203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Pascal VOC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27077" y="5688622"/>
            <a:ext cx="526659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27077" y="6280637"/>
            <a:ext cx="526659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27077" y="3379175"/>
            <a:ext cx="526659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27077" y="2800346"/>
            <a:ext cx="526659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489692" y="2740973"/>
                <a:ext cx="77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92" y="2740973"/>
                <a:ext cx="77068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806339" y="2738745"/>
                <a:ext cx="77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~25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339" y="2738745"/>
                <a:ext cx="77068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7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0849819" y="2738745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+2.2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49819" y="3319802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+2.2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489692" y="5644607"/>
                <a:ext cx="77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~2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92" y="5644607"/>
                <a:ext cx="7706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175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806339" y="5642379"/>
                <a:ext cx="77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~46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339" y="5642379"/>
                <a:ext cx="77068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17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0849819" y="5642379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+1.6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49819" y="6223436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+1.3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9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9298" y="1128799"/>
            <a:ext cx="111393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Consistently improve the 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gap is larger here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9298" y="103644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COCO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3463"/>
            <a:ext cx="11125200" cy="5067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77509" y="5460022"/>
            <a:ext cx="6875584" cy="2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77509" y="4882659"/>
            <a:ext cx="6875584" cy="2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77509" y="3141782"/>
            <a:ext cx="6875584" cy="2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77509" y="2573211"/>
            <a:ext cx="6875584" cy="2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31735" y="2523652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+1.7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1735" y="3092092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+2.0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31734" y="4832969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+1.7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31733" y="5410332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+1.3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3375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BiDet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33699"/>
          <a:stretch/>
        </p:blipFill>
        <p:spPr>
          <a:xfrm>
            <a:off x="389298" y="1506868"/>
            <a:ext cx="11592906" cy="41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69427</TotalTime>
  <Words>521</Words>
  <Application>Microsoft Office PowerPoint</Application>
  <PresentationFormat>宽屏</PresentationFormat>
  <Paragraphs>158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Ziyi</dc:creator>
  <cp:lastModifiedBy>Wu Ziyi</cp:lastModifiedBy>
  <cp:revision>2747</cp:revision>
  <dcterms:created xsi:type="dcterms:W3CDTF">2020-04-19T03:47:12Z</dcterms:created>
  <dcterms:modified xsi:type="dcterms:W3CDTF">2021-01-20T07:46:13Z</dcterms:modified>
</cp:coreProperties>
</file>